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>
    <p:restoredLeft sz="14554"/>
    <p:restoredTop sz="9415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presProps" Target="presProps.xml"  /><Relationship Id="rId8" Type="http://schemas.openxmlformats.org/officeDocument/2006/relationships/viewProps" Target="viewProps.xml"  /><Relationship Id="rId9" Type="http://schemas.openxmlformats.org/officeDocument/2006/relationships/theme" Target="theme/theme1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Титульный слайд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>
            <a:off x="-12699" y="3631"/>
            <a:ext cx="1247479" cy="4425873"/>
          </a:xfrm>
          <a:custGeom>
            <a:avLst/>
            <a:gdLst/>
            <a:cxnLst>
              <a:cxn ang="0">
                <a:pos x="0" y="0"/>
              </a:cxn>
              <a:cxn ang="0">
                <a:pos x="0" y="708"/>
              </a:cxn>
              <a:cxn ang="0">
                <a:pos x="986" y="7114"/>
              </a:cxn>
              <a:cxn ang="0">
                <a:pos x="1537" y="7266"/>
              </a:cxn>
              <a:cxn ang="0">
                <a:pos x="62" y="0"/>
              </a:cxn>
              <a:cxn ang="0">
                <a:pos x="0" y="0"/>
              </a:cxn>
            </a:cxnLst>
            <a:rect l="0" t="0" r="r" b="b"/>
            <a:pathLst>
              <a:path w="1537" h="7266">
                <a:moveTo>
                  <a:pt x="0" y="0"/>
                </a:moveTo>
                <a:lnTo>
                  <a:pt x="0" y="708"/>
                </a:lnTo>
                <a:lnTo>
                  <a:pt x="986" y="7114"/>
                </a:lnTo>
                <a:lnTo>
                  <a:pt x="1537" y="7266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flipH="1">
            <a:off x="7307082" y="211889"/>
            <a:ext cx="4883131" cy="1609272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flipH="1">
            <a:off x="1176" y="0"/>
            <a:ext cx="12196229" cy="1209811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0" y="313097"/>
            <a:ext cx="7315199" cy="2039450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  <a:gd name="connsiteX0" fmla="*/ 5486400 w 5486400"/>
              <a:gd name="connsiteY0" fmla="*/ 1085850 h 2676075"/>
              <a:gd name="connsiteX1" fmla="*/ 0 w 5486400"/>
              <a:gd name="connsiteY1" fmla="*/ 0 h 2676075"/>
              <a:gd name="connsiteX2" fmla="*/ 0 w 5486400"/>
              <a:gd name="connsiteY2" fmla="*/ 95250 h 2676075"/>
              <a:gd name="connsiteX3" fmla="*/ 604863 w 5486400"/>
              <a:gd name="connsiteY3" fmla="*/ 2676075 h 2676075"/>
              <a:gd name="connsiteX4" fmla="*/ 5486400 w 5486400"/>
              <a:gd name="connsiteY4" fmla="*/ 1085850 h 2676075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0 w 5486400"/>
              <a:gd name="connsiteY2" fmla="*/ 95250 h 2582198"/>
              <a:gd name="connsiteX3" fmla="*/ 892927 w 5486400"/>
              <a:gd name="connsiteY3" fmla="*/ 2582198 h 2582198"/>
              <a:gd name="connsiteX4" fmla="*/ 5486400 w 5486400"/>
              <a:gd name="connsiteY4" fmla="*/ 1085850 h 2582198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892927 w 5486400"/>
              <a:gd name="connsiteY2" fmla="*/ 2582198 h 2582198"/>
              <a:gd name="connsiteX3" fmla="*/ 5486400 w 5486400"/>
              <a:gd name="connsiteY3" fmla="*/ 1085850 h 2582198"/>
              <a:gd name="connsiteX0" fmla="*/ 5486400 w 5486400"/>
              <a:gd name="connsiteY0" fmla="*/ 1085850 h 2481754"/>
              <a:gd name="connsiteX1" fmla="*/ 0 w 5486400"/>
              <a:gd name="connsiteY1" fmla="*/ 0 h 2481754"/>
              <a:gd name="connsiteX2" fmla="*/ 870728 w 5486400"/>
              <a:gd name="connsiteY2" fmla="*/ 2481754 h 2481754"/>
              <a:gd name="connsiteX3" fmla="*/ 5486400 w 5486400"/>
              <a:gd name="connsiteY3" fmla="*/ 1085850 h 248175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2481754">
                <a:moveTo>
                  <a:pt x="5486400" y="1085850"/>
                </a:moveTo>
                <a:lnTo>
                  <a:pt x="0" y="0"/>
                </a:lnTo>
                <a:lnTo>
                  <a:pt x="870728" y="2481754"/>
                </a:lnTo>
                <a:lnTo>
                  <a:pt x="5486400" y="108585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16200000" flipH="1">
            <a:off x="-469153" y="661849"/>
            <a:ext cx="2747768" cy="1432205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3" name=""/>
          <p:cNvSpPr/>
          <p:nvPr/>
        </p:nvSpPr>
        <p:spPr>
          <a:xfrm rot="16200000" flipH="1">
            <a:off x="-2892959" y="2893114"/>
            <a:ext cx="6862892" cy="1076695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16200000">
            <a:off x="-839161" y="3864994"/>
            <a:ext cx="4116307" cy="1880869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571750">
                <a:moveTo>
                  <a:pt x="5486400" y="1085850"/>
                </a:moveTo>
                <a:lnTo>
                  <a:pt x="0" y="0"/>
                </a:lnTo>
                <a:lnTo>
                  <a:pt x="0" y="95250"/>
                </a:lnTo>
                <a:lnTo>
                  <a:pt x="923925" y="2571750"/>
                </a:lnTo>
                <a:lnTo>
                  <a:pt x="5486400" y="1085850"/>
                </a:lnTo>
              </a:path>
            </a:pathLst>
          </a:cu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16200000">
            <a:off x="1234747" y="5050782"/>
            <a:ext cx="895421" cy="2731035"/>
          </a:xfrm>
          <a:custGeom>
            <a:avLst/>
            <a:gdLst>
              <a:gd name="connsiteX0" fmla="*/ 0 w 571472"/>
              <a:gd name="connsiteY0" fmla="*/ 3000396 h 3000396"/>
              <a:gd name="connsiteX1" fmla="*/ 0 w 571472"/>
              <a:gd name="connsiteY1" fmla="*/ 0 h 3000396"/>
              <a:gd name="connsiteX2" fmla="*/ 571472 w 571472"/>
              <a:gd name="connsiteY2" fmla="*/ 3000396 h 3000396"/>
              <a:gd name="connsiteX3" fmla="*/ 0 w 571472"/>
              <a:gd name="connsiteY3" fmla="*/ 3000396 h 3000396"/>
              <a:gd name="connsiteX0" fmla="*/ 0 w 928630"/>
              <a:gd name="connsiteY0" fmla="*/ 3000396 h 3000396"/>
              <a:gd name="connsiteX1" fmla="*/ 0 w 928630"/>
              <a:gd name="connsiteY1" fmla="*/ 0 h 3000396"/>
              <a:gd name="connsiteX2" fmla="*/ 928630 w 928630"/>
              <a:gd name="connsiteY2" fmla="*/ 2500306 h 3000396"/>
              <a:gd name="connsiteX3" fmla="*/ 0 w 928630"/>
              <a:gd name="connsiteY3" fmla="*/ 3000396 h 3000396"/>
              <a:gd name="connsiteX0" fmla="*/ 9525 w 938155"/>
              <a:gd name="connsiteY0" fmla="*/ 3067050 h 3067050"/>
              <a:gd name="connsiteX1" fmla="*/ 0 w 938155"/>
              <a:gd name="connsiteY1" fmla="*/ 0 h 3067050"/>
              <a:gd name="connsiteX2" fmla="*/ 938155 w 938155"/>
              <a:gd name="connsiteY2" fmla="*/ 2566960 h 3067050"/>
              <a:gd name="connsiteX3" fmla="*/ 9525 w 938155"/>
              <a:gd name="connsiteY3" fmla="*/ 3067050 h 3067050"/>
              <a:gd name="connsiteX0" fmla="*/ 9525 w 928656"/>
              <a:gd name="connsiteY0" fmla="*/ 3067050 h 3067050"/>
              <a:gd name="connsiteX1" fmla="*/ 0 w 928656"/>
              <a:gd name="connsiteY1" fmla="*/ 0 h 3067050"/>
              <a:gd name="connsiteX2" fmla="*/ 928656 w 928656"/>
              <a:gd name="connsiteY2" fmla="*/ 2509813 h 3067050"/>
              <a:gd name="connsiteX3" fmla="*/ 9525 w 928656"/>
              <a:gd name="connsiteY3" fmla="*/ 3067050 h 3067050"/>
              <a:gd name="connsiteX0" fmla="*/ 9525 w 928656"/>
              <a:gd name="connsiteY0" fmla="*/ 2709836 h 2709836"/>
              <a:gd name="connsiteX1" fmla="*/ 0 w 928656"/>
              <a:gd name="connsiteY1" fmla="*/ 0 h 2709836"/>
              <a:gd name="connsiteX2" fmla="*/ 928656 w 928656"/>
              <a:gd name="connsiteY2" fmla="*/ 2509813 h 2709836"/>
              <a:gd name="connsiteX3" fmla="*/ 9525 w 928656"/>
              <a:gd name="connsiteY3" fmla="*/ 2709836 h 2709836"/>
              <a:gd name="connsiteX0" fmla="*/ 9525 w 928656"/>
              <a:gd name="connsiteY0" fmla="*/ 2781250 h 2781250"/>
              <a:gd name="connsiteX1" fmla="*/ 0 w 928656"/>
              <a:gd name="connsiteY1" fmla="*/ 0 h 2781250"/>
              <a:gd name="connsiteX2" fmla="*/ 928656 w 928656"/>
              <a:gd name="connsiteY2" fmla="*/ 2509813 h 2781250"/>
              <a:gd name="connsiteX3" fmla="*/ 9525 w 928656"/>
              <a:gd name="connsiteY3" fmla="*/ 2781250 h 2781250"/>
              <a:gd name="connsiteX0" fmla="*/ 9525 w 928656"/>
              <a:gd name="connsiteY0" fmla="*/ 2924102 h 2924102"/>
              <a:gd name="connsiteX1" fmla="*/ 0 w 928656"/>
              <a:gd name="connsiteY1" fmla="*/ 0 h 2924102"/>
              <a:gd name="connsiteX2" fmla="*/ 928656 w 928656"/>
              <a:gd name="connsiteY2" fmla="*/ 2509813 h 2924102"/>
              <a:gd name="connsiteX3" fmla="*/ 9525 w 928656"/>
              <a:gd name="connsiteY3" fmla="*/ 2924102 h 2924102"/>
              <a:gd name="connsiteX0" fmla="*/ 9525 w 931063"/>
              <a:gd name="connsiteY0" fmla="*/ 2924102 h 2924102"/>
              <a:gd name="connsiteX1" fmla="*/ 0 w 931063"/>
              <a:gd name="connsiteY1" fmla="*/ 0 h 2924102"/>
              <a:gd name="connsiteX2" fmla="*/ 931063 w 931063"/>
              <a:gd name="connsiteY2" fmla="*/ 2521723 h 2924102"/>
              <a:gd name="connsiteX3" fmla="*/ 9525 w 931063"/>
              <a:gd name="connsiteY3" fmla="*/ 2924102 h 2924102"/>
              <a:gd name="connsiteX0" fmla="*/ 0 w 931063"/>
              <a:gd name="connsiteY0" fmla="*/ 2805040 h 2805040"/>
              <a:gd name="connsiteX1" fmla="*/ 0 w 931063"/>
              <a:gd name="connsiteY1" fmla="*/ 0 h 2805040"/>
              <a:gd name="connsiteX2" fmla="*/ 931063 w 931063"/>
              <a:gd name="connsiteY2" fmla="*/ 2521723 h 2805040"/>
              <a:gd name="connsiteX3" fmla="*/ 0 w 931063"/>
              <a:gd name="connsiteY3" fmla="*/ 2805040 h 2805040"/>
              <a:gd name="connsiteX0" fmla="*/ 6350 w 931063"/>
              <a:gd name="connsiteY0" fmla="*/ 2822504 h 2822504"/>
              <a:gd name="connsiteX1" fmla="*/ 0 w 931063"/>
              <a:gd name="connsiteY1" fmla="*/ 0 h 2822504"/>
              <a:gd name="connsiteX2" fmla="*/ 931063 w 931063"/>
              <a:gd name="connsiteY2" fmla="*/ 2521723 h 2822504"/>
              <a:gd name="connsiteX3" fmla="*/ 6350 w 931063"/>
              <a:gd name="connsiteY3" fmla="*/ 2822504 h 2822504"/>
              <a:gd name="connsiteX0" fmla="*/ 6350 w 1185503"/>
              <a:gd name="connsiteY0" fmla="*/ 2822504 h 3224000"/>
              <a:gd name="connsiteX1" fmla="*/ 0 w 1185503"/>
              <a:gd name="connsiteY1" fmla="*/ 0 h 3224000"/>
              <a:gd name="connsiteX2" fmla="*/ 1185503 w 1185503"/>
              <a:gd name="connsiteY2" fmla="*/ 3224000 h 3224000"/>
              <a:gd name="connsiteX3" fmla="*/ 6350 w 1185503"/>
              <a:gd name="connsiteY3" fmla="*/ 2822504 h 3224000"/>
              <a:gd name="connsiteX0" fmla="*/ 2116 w 1193457"/>
              <a:gd name="connsiteY0" fmla="*/ 3734200 h 3734200"/>
              <a:gd name="connsiteX1" fmla="*/ 7954 w 1193457"/>
              <a:gd name="connsiteY1" fmla="*/ 0 h 3734200"/>
              <a:gd name="connsiteX2" fmla="*/ 1193457 w 1193457"/>
              <a:gd name="connsiteY2" fmla="*/ 3224000 h 3734200"/>
              <a:gd name="connsiteX3" fmla="*/ 2116 w 1193457"/>
              <a:gd name="connsiteY3" fmla="*/ 3734200 h 37342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457" h="3734200">
                <a:moveTo>
                  <a:pt x="2116" y="3734200"/>
                </a:moveTo>
                <a:cubicBezTo>
                  <a:pt x="-1" y="2793365"/>
                  <a:pt x="10071" y="940835"/>
                  <a:pt x="7954" y="0"/>
                </a:cubicBezTo>
                <a:lnTo>
                  <a:pt x="1193457" y="3224000"/>
                </a:lnTo>
                <a:lnTo>
                  <a:pt x="2116" y="3734200"/>
                </a:lnTo>
              </a:path>
            </a:pathLst>
          </a:custGeom>
          <a:solidFill>
            <a:schemeClr val="accent2">
              <a:lumMod val="50000"/>
              <a:lumOff val="5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6" name=""/>
          <p:cNvSpPr/>
          <p:nvPr/>
        </p:nvSpPr>
        <p:spPr>
          <a:xfrm>
            <a:off x="164250" y="-27432"/>
            <a:ext cx="2883726" cy="6885432"/>
          </a:xfrm>
          <a:custGeom>
            <a:avLst/>
            <a:gdLst>
              <a:gd name="connsiteX0" fmla="*/ 0 w 500066"/>
              <a:gd name="connsiteY0" fmla="*/ 6858000 h 6858000"/>
              <a:gd name="connsiteX1" fmla="*/ 250033 w 500066"/>
              <a:gd name="connsiteY1" fmla="*/ 0 h 6858000"/>
              <a:gd name="connsiteX2" fmla="*/ 500066 w 500066"/>
              <a:gd name="connsiteY2" fmla="*/ 6858000 h 6858000"/>
              <a:gd name="connsiteX3" fmla="*/ 0 w 500066"/>
              <a:gd name="connsiteY3" fmla="*/ 6858000 h 6858000"/>
              <a:gd name="connsiteX0" fmla="*/ 1638757 w 2138823"/>
              <a:gd name="connsiteY0" fmla="*/ 6876288 h 6876288"/>
              <a:gd name="connsiteX1" fmla="*/ 0 w 2138823"/>
              <a:gd name="connsiteY1" fmla="*/ 0 h 6876288"/>
              <a:gd name="connsiteX2" fmla="*/ 2138823 w 2138823"/>
              <a:gd name="connsiteY2" fmla="*/ 6876288 h 6876288"/>
              <a:gd name="connsiteX3" fmla="*/ 1638757 w 2138823"/>
              <a:gd name="connsiteY3" fmla="*/ 6876288 h 6876288"/>
              <a:gd name="connsiteX0" fmla="*/ 1662729 w 2162795"/>
              <a:gd name="connsiteY0" fmla="*/ 6885432 h 6885432"/>
              <a:gd name="connsiteX1" fmla="*/ 0 w 2162795"/>
              <a:gd name="connsiteY1" fmla="*/ 0 h 6885432"/>
              <a:gd name="connsiteX2" fmla="*/ 2162795 w 2162795"/>
              <a:gd name="connsiteY2" fmla="*/ 6885432 h 6885432"/>
              <a:gd name="connsiteX3" fmla="*/ 1662729 w 2162795"/>
              <a:gd name="connsiteY3" fmla="*/ 6885432 h 68854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795" h="6885432">
                <a:moveTo>
                  <a:pt x="1662729" y="6885432"/>
                </a:moveTo>
                <a:lnTo>
                  <a:pt x="0" y="0"/>
                </a:lnTo>
                <a:lnTo>
                  <a:pt x="2162795" y="6885432"/>
                </a:lnTo>
                <a:lnTo>
                  <a:pt x="1662729" y="6885432"/>
                </a:lnTo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2270586" y="2919309"/>
            <a:ext cx="9635703" cy="957706"/>
          </a:xfrm>
        </p:spPr>
        <p:txBody>
          <a:bodyPr>
            <a:noAutofit/>
          </a:bodyPr>
          <a:lstStyle>
            <a:lvl1pPr algn="l">
              <a:defRPr sz="5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2270586" y="3890286"/>
            <a:ext cx="9631127" cy="467408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ставить" type="objOnly" preserve="1">
  <p:cSld name="Встави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7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40000"/>
                <a:lumOff val="60000"/>
                <a:alpha val="58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8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rgbClr val="b6b8ba">
                <a:alpha val="38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2">
                <a:lumMod val="50000"/>
                <a:lumOff val="50000"/>
                <a:alpha val="6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330199" y="2673355"/>
            <a:ext cx="11531599" cy="1470025"/>
          </a:xfrm>
        </p:spPr>
        <p:txBody>
          <a:bodyPr/>
          <a:lstStyle>
            <a:lvl1pPr algn="ctr">
              <a:defRPr sz="5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Оглавление" type="clipArtAndTx" preserve="1">
  <p:cSld name="Оглав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8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49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9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10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1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b6b8ba">
                  <a:alpha val="5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2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4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4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5">
                  <a:alpha val="7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5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542695" y="1121212"/>
            <a:ext cx="7837714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18" name=""/>
          <p:cNvSpPr>
            <a:spLocks noGrp="1"/>
          </p:cNvSpPr>
          <p:nvPr>
            <p:ph type="body" sz="quarter" idx="14"/>
          </p:nvPr>
        </p:nvSpPr>
        <p:spPr>
          <a:xfrm>
            <a:off x="2542710" y="2286007"/>
            <a:ext cx="7839569" cy="3429009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10800000" flipH="1">
            <a:off x="10430936" y="4214817"/>
            <a:ext cx="1780898" cy="2672210"/>
            <a:chOff x="7830097" y="-3175"/>
            <a:chExt cx="1335674" cy="3646465"/>
          </a:xfrm>
        </p:grpSpPr>
        <p:sp>
          <p:nvSpPr>
            <p:cNvPr id="8" name=""/>
            <p:cNvSpPr/>
            <p:nvPr/>
          </p:nvSpPr>
          <p:spPr>
            <a:xfrm>
              <a:off x="7858910" y="-3175"/>
              <a:ext cx="1290865" cy="2960833"/>
            </a:xfrm>
            <a:custGeom>
              <a:avLst/>
              <a:gdLst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3062 w 2623457"/>
                <a:gd name="connsiteY2" fmla="*/ 0 h 6063342"/>
                <a:gd name="connsiteX3" fmla="*/ 174172 w 2623457"/>
                <a:gd name="connsiteY3" fmla="*/ 0 h 6063342"/>
                <a:gd name="connsiteX4" fmla="*/ 1556657 w 2623457"/>
                <a:gd name="connsiteY4" fmla="*/ 1545771 h 6063342"/>
                <a:gd name="connsiteX5" fmla="*/ 2623457 w 2623457"/>
                <a:gd name="connsiteY5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85682 h 6085682"/>
                <a:gd name="connsiteX1" fmla="*/ 0 w 2623457"/>
                <a:gd name="connsiteY1" fmla="*/ 22340 h 6085682"/>
                <a:gd name="connsiteX2" fmla="*/ 667 w 2623457"/>
                <a:gd name="connsiteY2" fmla="*/ 0 h 6085682"/>
                <a:gd name="connsiteX3" fmla="*/ 183682 w 2623457"/>
                <a:gd name="connsiteY3" fmla="*/ 9574 h 6085682"/>
                <a:gd name="connsiteX4" fmla="*/ 1556657 w 2623457"/>
                <a:gd name="connsiteY4" fmla="*/ 1568111 h 6085682"/>
                <a:gd name="connsiteX5" fmla="*/ 2623457 w 2623457"/>
                <a:gd name="connsiteY5" fmla="*/ 6085682 h 6085682"/>
                <a:gd name="connsiteX0" fmla="*/ 3030086 w 3030086"/>
                <a:gd name="connsiteY0" fmla="*/ 7076027 h 7076027"/>
                <a:gd name="connsiteX1" fmla="*/ 406629 w 3030086"/>
                <a:gd name="connsiteY1" fmla="*/ 1012685 h 7076027"/>
                <a:gd name="connsiteX2" fmla="*/ 590311 w 3030086"/>
                <a:gd name="connsiteY2" fmla="*/ 999919 h 7076027"/>
                <a:gd name="connsiteX3" fmla="*/ 1963286 w 3030086"/>
                <a:gd name="connsiteY3" fmla="*/ 2558456 h 7076027"/>
                <a:gd name="connsiteX4" fmla="*/ 3030086 w 3030086"/>
                <a:gd name="connsiteY4" fmla="*/ 7076027 h 7076027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30614 w 2630614"/>
                <a:gd name="connsiteY0" fmla="*/ 6076108 h 6076108"/>
                <a:gd name="connsiteX1" fmla="*/ 0 w 2630614"/>
                <a:gd name="connsiteY1" fmla="*/ 5585 h 6076108"/>
                <a:gd name="connsiteX2" fmla="*/ 190839 w 2630614"/>
                <a:gd name="connsiteY2" fmla="*/ 0 h 6076108"/>
                <a:gd name="connsiteX3" fmla="*/ 1563814 w 2630614"/>
                <a:gd name="connsiteY3" fmla="*/ 1558537 h 6076108"/>
                <a:gd name="connsiteX4" fmla="*/ 2630614 w 2630614"/>
                <a:gd name="connsiteY4" fmla="*/ 6076108 h 6076108"/>
                <a:gd name="connsiteX0" fmla="*/ 2635390 w 2635390"/>
                <a:gd name="connsiteY0" fmla="*/ 6076108 h 6076108"/>
                <a:gd name="connsiteX1" fmla="*/ 0 w 2635390"/>
                <a:gd name="connsiteY1" fmla="*/ 797 h 6076108"/>
                <a:gd name="connsiteX2" fmla="*/ 195615 w 2635390"/>
                <a:gd name="connsiteY2" fmla="*/ 0 h 6076108"/>
                <a:gd name="connsiteX3" fmla="*/ 1568590 w 2635390"/>
                <a:gd name="connsiteY3" fmla="*/ 1558537 h 6076108"/>
                <a:gd name="connsiteX4" fmla="*/ 2635390 w 2635390"/>
                <a:gd name="connsiteY4" fmla="*/ 6076108 h 607610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390" h="6076108">
                  <a:moveTo>
                    <a:pt x="2635390" y="6076108"/>
                  </a:moveTo>
                  <a:lnTo>
                    <a:pt x="0" y="797"/>
                  </a:lnTo>
                  <a:lnTo>
                    <a:pt x="195615" y="0"/>
                  </a:lnTo>
                  <a:lnTo>
                    <a:pt x="1568590" y="1558537"/>
                  </a:lnTo>
                  <a:lnTo>
                    <a:pt x="2635390" y="60761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>
              <a:off x="8617016" y="737400"/>
              <a:ext cx="543423" cy="2244786"/>
            </a:xfrm>
            <a:custGeom>
              <a:avLst/>
              <a:gdLst>
                <a:gd name="connsiteX0" fmla="*/ 0 w 1088572"/>
                <a:gd name="connsiteY0" fmla="*/ 0 h 4582886"/>
                <a:gd name="connsiteX1" fmla="*/ 1088572 w 1088572"/>
                <a:gd name="connsiteY1" fmla="*/ 1186543 h 4582886"/>
                <a:gd name="connsiteX2" fmla="*/ 1088572 w 1088572"/>
                <a:gd name="connsiteY2" fmla="*/ 4582886 h 4582886"/>
                <a:gd name="connsiteX3" fmla="*/ 0 w 1088572"/>
                <a:gd name="connsiteY3" fmla="*/ 0 h 458288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8572" h="4582886">
                  <a:moveTo>
                    <a:pt x="0" y="0"/>
                  </a:moveTo>
                  <a:lnTo>
                    <a:pt x="1088572" y="1186543"/>
                  </a:lnTo>
                  <a:lnTo>
                    <a:pt x="1088572" y="4582886"/>
                  </a:lnTo>
                  <a:lnTo>
                    <a:pt x="0" y="0"/>
                  </a:ln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>
              <a:off x="7956911" y="-1619"/>
              <a:ext cx="671047" cy="757711"/>
            </a:xfrm>
            <a:custGeom>
              <a:avLst/>
              <a:gdLst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69988 w 1369988"/>
                <a:gd name="connsiteY0" fmla="*/ 1546919 h 1546919"/>
                <a:gd name="connsiteX1" fmla="*/ 1023257 w 1369988"/>
                <a:gd name="connsiteY1" fmla="*/ 0 h 1546919"/>
                <a:gd name="connsiteX2" fmla="*/ 0 w 1369988"/>
                <a:gd name="connsiteY2" fmla="*/ 0 h 1546919"/>
                <a:gd name="connsiteX3" fmla="*/ 1369988 w 1369988"/>
                <a:gd name="connsiteY3" fmla="*/ 1546919 h 15469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9988" h="1546919">
                  <a:moveTo>
                    <a:pt x="1369988" y="1546919"/>
                  </a:moveTo>
                  <a:lnTo>
                    <a:pt x="1023257" y="0"/>
                  </a:lnTo>
                  <a:lnTo>
                    <a:pt x="0" y="0"/>
                  </a:lnTo>
                  <a:lnTo>
                    <a:pt x="1369988" y="154691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>
              <a:off x="8455711" y="-1619"/>
              <a:ext cx="710060" cy="1329898"/>
            </a:xfrm>
            <a:custGeom>
              <a:avLst/>
              <a:gdLst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0 w 1436914"/>
                <a:gd name="connsiteY4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49636"/>
                <a:gd name="connsiteY0" fmla="*/ 0 h 2715079"/>
                <a:gd name="connsiteX1" fmla="*/ 339294 w 1449636"/>
                <a:gd name="connsiteY1" fmla="*/ 1528536 h 2715079"/>
                <a:gd name="connsiteX2" fmla="*/ 1449636 w 1449636"/>
                <a:gd name="connsiteY2" fmla="*/ 2715079 h 2715079"/>
                <a:gd name="connsiteX3" fmla="*/ 1427865 w 1449636"/>
                <a:gd name="connsiteY3" fmla="*/ 4536 h 2715079"/>
                <a:gd name="connsiteX4" fmla="*/ 1421515 w 1449636"/>
                <a:gd name="connsiteY4" fmla="*/ 0 h 2715079"/>
                <a:gd name="connsiteX5" fmla="*/ 0 w 1449636"/>
                <a:gd name="connsiteY5" fmla="*/ 0 h 271507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9636" h="2715079">
                  <a:moveTo>
                    <a:pt x="0" y="0"/>
                  </a:moveTo>
                  <a:lnTo>
                    <a:pt x="339294" y="1528536"/>
                  </a:lnTo>
                  <a:lnTo>
                    <a:pt x="1449636" y="2715079"/>
                  </a:lnTo>
                  <a:lnTo>
                    <a:pt x="1427865" y="4536"/>
                  </a:lnTo>
                  <a:lnTo>
                    <a:pt x="1421515" y="0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>
              <a:off x="7830097" y="-1619"/>
              <a:ext cx="1325010" cy="3644909"/>
            </a:xfrm>
            <a:custGeom>
              <a:avLst/>
              <a:gdLst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49993 w 2705100"/>
                <a:gd name="connsiteY2" fmla="*/ 9525 h 6867525"/>
                <a:gd name="connsiteX3" fmla="*/ 0 w 2705100"/>
                <a:gd name="connsiteY3" fmla="*/ 9525 h 6867525"/>
                <a:gd name="connsiteX4" fmla="*/ 2295525 w 2705100"/>
                <a:gd name="connsiteY4" fmla="*/ 6858000 h 6867525"/>
                <a:gd name="connsiteX5" fmla="*/ 2695575 w 2705100"/>
                <a:gd name="connsiteY5" fmla="*/ 6867525 h 6867525"/>
                <a:gd name="connsiteX6" fmla="*/ 2705100 w 2705100"/>
                <a:gd name="connsiteY6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295525 w 2705100"/>
                <a:gd name="connsiteY3" fmla="*/ 6848475 h 6858000"/>
                <a:gd name="connsiteX4" fmla="*/ 2695575 w 2705100"/>
                <a:gd name="connsiteY4" fmla="*/ 6858000 h 6858000"/>
                <a:gd name="connsiteX5" fmla="*/ 2705100 w 2705100"/>
                <a:gd name="connsiteY5" fmla="*/ 6076950 h 6858000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695575 w 2705100"/>
                <a:gd name="connsiteY3" fmla="*/ 6858000 h 6858000"/>
                <a:gd name="connsiteX4" fmla="*/ 2705100 w 2705100"/>
                <a:gd name="connsiteY4" fmla="*/ 6076950 h 6858000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100" h="7441333">
                  <a:moveTo>
                    <a:pt x="2705100" y="6076950"/>
                  </a:moveTo>
                  <a:lnTo>
                    <a:pt x="64280" y="0"/>
                  </a:lnTo>
                  <a:lnTo>
                    <a:pt x="0" y="0"/>
                  </a:lnTo>
                  <a:lnTo>
                    <a:pt x="2695576" y="7441333"/>
                  </a:lnTo>
                  <a:cubicBezTo>
                    <a:pt x="2698751" y="6986539"/>
                    <a:pt x="2701925" y="6531744"/>
                    <a:pt x="2705100" y="6076950"/>
                  </a:cubicBezTo>
                </a:path>
              </a:pathLst>
            </a:cu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9563098" y="274638"/>
            <a:ext cx="20192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712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Заголовок раздела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8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40000"/>
                <a:lumOff val="60000"/>
                <a:alpha val="39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3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1">
                <a:alpha val="74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3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61962" y="2357419"/>
            <a:ext cx="10363199" cy="928705"/>
          </a:xfrm>
        </p:spPr>
        <p:txBody>
          <a:bodyPr anchor="t"/>
          <a:lstStyle>
            <a:lvl1pPr algn="l">
              <a:defRPr sz="5400" b="0" cap="all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61962" y="1807030"/>
            <a:ext cx="10363199" cy="550390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608037" y="1214422"/>
            <a:ext cx="10972799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609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6197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608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6196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10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11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12" name=""/>
          <p:cNvSpPr>
            <a:spLocks noGrp="1"/>
          </p:cNvSpPr>
          <p:nvPr>
            <p:ph type="sldNum" sz="quarter" idx="12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"/>
          <p:cNvSpPr/>
          <p:nvPr/>
        </p:nvSpPr>
        <p:spPr>
          <a:xfrm rot="5400000">
            <a:off x="-3300803" y="3300663"/>
            <a:ext cx="6887028" cy="28570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21" name=""/>
          <p:cNvGrpSpPr/>
          <p:nvPr/>
        </p:nvGrpSpPr>
        <p:grpSpPr>
          <a:xfrm rot="0" flipH="1">
            <a:off x="-2" y="0"/>
            <a:ext cx="12192001" cy="6858001"/>
            <a:chOff x="-1" y="0"/>
            <a:chExt cx="9144001" cy="6858001"/>
          </a:xfrm>
        </p:grpSpPr>
        <p:sp>
          <p:nvSpPr>
            <p:cNvPr id="2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chemeClr val="accent2">
                <a:lumMod val="50000"/>
                <a:lumOff val="50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23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24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5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6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chemeClr val="accent2">
                  <a:lumMod val="25000"/>
                  <a:lumOff val="75000"/>
                  <a:alpha val="32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7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8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9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952463" y="4772044"/>
            <a:ext cx="8680109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952463" y="584219"/>
            <a:ext cx="868010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952463" y="5338782"/>
            <a:ext cx="8680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18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19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30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Кре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"/>
          <p:cNvSpPr/>
          <p:nvPr/>
        </p:nvSpPr>
        <p:spPr>
          <a:xfrm>
            <a:off x="1732842" y="3147876"/>
            <a:ext cx="6308395" cy="3037101"/>
          </a:xfrm>
          <a:custGeom>
            <a:avLst/>
            <a:gdLst>
              <a:gd name="connsiteX0" fmla="*/ 0 w 4175"/>
              <a:gd name="connsiteY0" fmla="*/ 0 h 2538"/>
              <a:gd name="connsiteX1" fmla="*/ 12 w 4175"/>
              <a:gd name="connsiteY1" fmla="*/ 44 h 2538"/>
              <a:gd name="connsiteX2" fmla="*/ 685 w 4175"/>
              <a:gd name="connsiteY2" fmla="*/ 2538 h 2538"/>
              <a:gd name="connsiteX3" fmla="*/ 4175 w 4175"/>
              <a:gd name="connsiteY3" fmla="*/ 1923 h 2538"/>
              <a:gd name="connsiteX4" fmla="*/ 25 w 4175"/>
              <a:gd name="connsiteY4" fmla="*/ 11 h 2538"/>
              <a:gd name="connsiteX5" fmla="*/ 0 w 4175"/>
              <a:gd name="connsiteY5" fmla="*/ 0 h 2538"/>
              <a:gd name="connsiteX0" fmla="*/ 0 w 4003"/>
              <a:gd name="connsiteY0" fmla="*/ 0 h 2538"/>
              <a:gd name="connsiteX1" fmla="*/ 12 w 4003"/>
              <a:gd name="connsiteY1" fmla="*/ 44 h 2538"/>
              <a:gd name="connsiteX2" fmla="*/ 685 w 4003"/>
              <a:gd name="connsiteY2" fmla="*/ 2538 h 2538"/>
              <a:gd name="connsiteX3" fmla="*/ 4003 w 4003"/>
              <a:gd name="connsiteY3" fmla="*/ 1844 h 2538"/>
              <a:gd name="connsiteX4" fmla="*/ 25 w 4003"/>
              <a:gd name="connsiteY4" fmla="*/ 11 h 2538"/>
              <a:gd name="connsiteX5" fmla="*/ 0 w 4003"/>
              <a:gd name="connsiteY5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553 w 4531"/>
              <a:gd name="connsiteY0" fmla="*/ 0 h 2527"/>
              <a:gd name="connsiteX1" fmla="*/ 1213 w 4531"/>
              <a:gd name="connsiteY1" fmla="*/ 2527 h 2527"/>
              <a:gd name="connsiteX2" fmla="*/ 4531 w 4531"/>
              <a:gd name="connsiteY2" fmla="*/ 1833 h 2527"/>
              <a:gd name="connsiteX3" fmla="*/ 553 w 4531"/>
              <a:gd name="connsiteY3" fmla="*/ 0 h 2527"/>
              <a:gd name="connsiteX0" fmla="*/ 3 w 3981"/>
              <a:gd name="connsiteY0" fmla="*/ 0 h 2527"/>
              <a:gd name="connsiteX1" fmla="*/ 663 w 3981"/>
              <a:gd name="connsiteY1" fmla="*/ 2527 h 2527"/>
              <a:gd name="connsiteX2" fmla="*/ 3981 w 3981"/>
              <a:gd name="connsiteY2" fmla="*/ 1833 h 2527"/>
              <a:gd name="connsiteX3" fmla="*/ 3 w 3981"/>
              <a:gd name="connsiteY3" fmla="*/ 0 h 2527"/>
              <a:gd name="connsiteX0" fmla="*/ 0 w 3978"/>
              <a:gd name="connsiteY0" fmla="*/ 0 h 2527"/>
              <a:gd name="connsiteX1" fmla="*/ 660 w 3978"/>
              <a:gd name="connsiteY1" fmla="*/ 2527 h 2527"/>
              <a:gd name="connsiteX2" fmla="*/ 3978 w 3978"/>
              <a:gd name="connsiteY2" fmla="*/ 1833 h 2527"/>
              <a:gd name="connsiteX3" fmla="*/ 0 w 3978"/>
              <a:gd name="connsiteY3" fmla="*/ 0 h 252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" h="2527">
                <a:moveTo>
                  <a:pt x="0" y="0"/>
                </a:moveTo>
                <a:cubicBezTo>
                  <a:pt x="90" y="449"/>
                  <a:pt x="484" y="1911"/>
                  <a:pt x="660" y="2527"/>
                </a:cubicBezTo>
                <a:lnTo>
                  <a:pt x="3978" y="1833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20000"/>
              <a:lumOff val="80000"/>
              <a:alpha val="26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10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10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15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106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98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  <a:alpha val="3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9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c6c8ca">
                  <a:alpha val="17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1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6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27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7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31799" y="1308100"/>
            <a:ext cx="11302999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  <a:p>
            <a:pPr lvl="8">
              <a:defRPr lang="ko-KR" altLang="en-US"/>
            </a:pP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14-10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66700" indent="-30670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SzPct val="80000"/>
        <a:buFont typeface="Wingdings 3"/>
        <a:buChar char="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–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idx="0"/>
          </p:nvPr>
        </p:nvSpPr>
        <p:spPr>
          <a:xfrm>
            <a:off x="866052" y="917444"/>
            <a:ext cx="11040237" cy="2959570"/>
          </a:xfrm>
        </p:spPr>
        <p:txBody>
          <a:bodyPr/>
          <a:lstStyle/>
          <a:p>
            <a:pPr algn="ctr">
              <a:defRPr/>
            </a:pPr>
            <a:r>
              <a:rPr lang="ru-RU" altLang="en-US">
                <a:solidFill>
                  <a:schemeClr val="bg1">
                    <a:lumMod val="10000"/>
                  </a:schemeClr>
                </a:solidFill>
              </a:rPr>
              <a:t>Дидактические игры по математике для детей старшеко дошкольного возраста</a:t>
            </a:r>
            <a:endParaRPr lang="ru-RU" altLang="en-US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26391" y="3877015"/>
            <a:ext cx="6579897" cy="2323976"/>
          </a:xfrm>
        </p:spPr>
        <p:txBody>
          <a:bodyPr/>
          <a:lstStyle/>
          <a:p>
            <a:pPr>
              <a:defRPr/>
            </a:pPr>
            <a:r>
              <a:rPr lang="ru-RU" altLang="en-US" b="1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Воспитатель</a:t>
            </a:r>
            <a:r>
              <a:rPr lang="en-US" altLang="ru-RU" b="1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:</a:t>
            </a:r>
            <a:r>
              <a:rPr lang="ru-RU" altLang="en-US" b="1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 Туркова Алла Станиславовна</a:t>
            </a:r>
            <a:endParaRPr lang="ru-RU" altLang="en-US" b="1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44500" y="123802"/>
            <a:ext cx="11302999" cy="2453733"/>
          </a:xfrm>
        </p:spPr>
        <p:txBody>
          <a:bodyPr/>
          <a:lstStyle/>
          <a:p>
            <a:pPr algn="ctr">
              <a:defRPr/>
            </a:pPr>
            <a:r>
              <a:rPr lang="ru-RU" altLang="en-US" sz="27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«Рыбалка»</a:t>
            </a:r>
            <a:endParaRPr lang="ru-RU" altLang="en-US" sz="27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altLang="en-US" sz="25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Цель</a:t>
            </a:r>
            <a:r>
              <a:rPr lang="en-US" altLang="ru-RU" sz="25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:закрепление умений совершать арифметические действия в пределах 10;тренировать в решении примеров в пределах 10; закрепление знаний о составе числа;совершенствовать навыки счета в решении примеров.</a:t>
            </a:r>
            <a:endParaRPr lang="en-US" altLang="ru-RU" sz="27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altLang="en-US" sz="27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269694" y="2222365"/>
            <a:ext cx="7652612" cy="40249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 txBox="1"/>
          <p:nvPr/>
        </p:nvSpPr>
        <p:spPr>
          <a:xfrm>
            <a:off x="1595034" y="437811"/>
            <a:ext cx="10139764" cy="874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27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«Весы»</a:t>
            </a:r>
            <a:endParaRPr lang="ru-RU" altLang="en-US" sz="27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altLang="en-US" sz="25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Цель</a:t>
            </a:r>
            <a:r>
              <a:rPr lang="en-US" altLang="ru-RU" sz="25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:формирование навыков устных вычислений.</a:t>
            </a:r>
            <a:endParaRPr lang="en-US" altLang="ru-RU" sz="25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10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498131" y="1874164"/>
            <a:ext cx="7865391" cy="39814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3022368"/>
          </a:xfrm>
        </p:spPr>
        <p:txBody>
          <a:bodyPr/>
          <a:lstStyle/>
          <a:p>
            <a:pPr algn="ctr" defTabSz="914400" rtl="0" eaLnBrk="1" latinLnBrk="1" hangingPunct="1">
              <a:spcBef>
                <a:spcPct val="0"/>
              </a:spcBef>
              <a:buNone/>
              <a:defRPr/>
            </a:pPr>
            <a:r>
              <a:rPr xmlns:mc="http://schemas.openxmlformats.org/markup-compatibility/2006" xmlns:hp="http://schemas.haansoft.com/office/presentation/8.0" kumimoji="0" lang="ru-RU" altLang="en-US" sz="2500" b="0" i="0" u="none" strike="noStrike" kern="1200" cap="none" normalizeH="0" baseline="0" mc:Ignorable="hp" hp:hslEmbossed="0">
                <a:solidFill>
                  <a:srgbClr val="1a1a1a"/>
                </a:solidFill>
                <a:latin typeface="Times New Roman"/>
                <a:cs typeface="Times New Roman"/>
              </a:rPr>
              <a:t>«Колумбово яйцо»</a:t>
            </a:r>
            <a:endParaRPr lang="ru-RU" altLang="en-US" sz="25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algn="just" defTabSz="914400" rtl="0" eaLnBrk="1" latinLnBrk="1" hangingPunct="1">
              <a:spcBef>
                <a:spcPct val="0"/>
              </a:spcBef>
              <a:buNone/>
              <a:defRPr/>
            </a:pPr>
            <a:r>
              <a:rPr lang="ru-RU" altLang="en-US" sz="25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Цель игры: развить у детей наблюдательность, образное и логическое мышление, пространственные представления, воображение, сообразительность и смекалку.</a:t>
            </a:r>
            <a:endParaRPr lang="ru-RU" altLang="en-US" sz="25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altLang="en-US" sz="25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747560" y="2271598"/>
            <a:ext cx="6987470" cy="418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/>
          <p:cNvSpPr txBox="1"/>
          <p:nvPr/>
        </p:nvSpPr>
        <p:spPr>
          <a:xfrm>
            <a:off x="626390" y="428851"/>
            <a:ext cx="11108408" cy="1626644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ru-RU" altLang="en-US" sz="27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«Математическое лото»</a:t>
            </a:r>
            <a:endParaRPr lang="ru-RU" altLang="en-US" sz="27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altLang="en-US" sz="25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Цель</a:t>
            </a:r>
            <a:r>
              <a:rPr lang="en-US" altLang="ru-RU" sz="2500">
                <a:solidFill>
                  <a:schemeClr val="bg1">
                    <a:lumMod val="10000"/>
                  </a:schemeClr>
                </a:solidFill>
                <a:latin typeface="Times New Roman"/>
                <a:cs typeface="Times New Roman"/>
              </a:rPr>
              <a:t>:помочь усвоению порядка следования чисел от 1 до 9; закреплять знание детей о геометрических фигурах, развивать внимание, быстроту реакции, мелкую моторику пальцев рук, воспитывать честность.</a:t>
            </a:r>
            <a:endParaRPr lang="en-US" altLang="ru-RU" sz="2500">
              <a:solidFill>
                <a:schemeClr val="bg1">
                  <a:lumMod val="1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438400" y="2395780"/>
            <a:ext cx="8073971" cy="41088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Крест">
  <a:themeElements>
    <a:clrScheme name="Крест">
      <a:dk1>
        <a:srgbClr val="264c72"/>
      </a:dk1>
      <a:lt1>
        <a:srgbClr val="ffffff"/>
      </a:lt1>
      <a:dk2>
        <a:srgbClr val="347775"/>
      </a:dk2>
      <a:lt2>
        <a:srgbClr val="d7d7d7"/>
      </a:lt2>
      <a:accent1>
        <a:srgbClr val="63a6a4"/>
      </a:accent1>
      <a:accent2>
        <a:srgbClr val="323232"/>
      </a:accent2>
      <a:accent3>
        <a:srgbClr val="9d9c9c"/>
      </a:accent3>
      <a:accent4>
        <a:srgbClr val="c1c0c0"/>
      </a:accent4>
      <a:accent5>
        <a:srgbClr val="e5e4e4"/>
      </a:accent5>
      <a:accent6>
        <a:srgbClr val="716340"/>
      </a:accent6>
      <a:hlink>
        <a:srgbClr val="f9f1d3"/>
      </a:hlink>
      <a:folHlink>
        <a:srgbClr val="e2cdb0"/>
      </a:folHlink>
    </a:clrScheme>
    <a:fontScheme name="Крест">
      <a:majorFont>
        <a:latin typeface="Arial"/>
        <a:ea typeface=""/>
        <a:cs typeface=""/>
        <a:font script="Jpan" typeface="MS PGothic"/>
        <a:font script="Hang" typeface="한컴 윤고딕 24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고딕 23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Крес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rect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100000"/>
              </a:schemeClr>
            </a:gs>
            <a:gs pos="100000">
              <a:schemeClr val="phClr">
                <a:shade val="30000"/>
                <a:satMod val="8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shade val="50000"/>
                <a:satMod val="7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84</ep:Words>
  <ep:PresentationFormat>Экран (4:3)</ep:PresentationFormat>
  <ep:Paragraphs>10</ep:Paragraphs>
  <ep:Slides>5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5</vt:i4>
      </vt:variant>
    </vt:vector>
  </ep:HeadingPairs>
  <ep:TitlesOfParts>
    <vt:vector size="6" baseType="lpstr">
      <vt:lpstr>Крест</vt:lpstr>
      <vt:lpstr>Дидактические игры по математике для детей старшеко дошкольного возраста</vt:lpstr>
      <vt:lpstr>«Рыбалка» Цель:закрепление умений совершать арифметические действия в пределах 10;тренировать в решении примеров в пределах 10; закрепление знаний о составе числа;совершенствовать навыки счета в решении примеров.</vt:lpstr>
      <vt:lpstr>Слайд 3</vt:lpstr>
      <vt:lpstr>«Колумбово яйцо» Цель игры: развить у детей наблюдательность, образное и логическое мышление, пространственные представления, воображение, сообразительность и смекалку.</vt:lpstr>
      <vt:lpstr>Слайд 5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2020-10-14T20:45:17.279</dcterms:created>
  <dc:creator>Алла</dc:creator>
  <cp:lastModifiedBy>Алла</cp:lastModifiedBy>
  <dcterms:modified xsi:type="dcterms:W3CDTF">2020-10-14T21:04:19.992</dcterms:modified>
  <cp:revision>4</cp:revision>
  <dc:title>Дидактические игры по математич</dc:title>
  <cp:version>0906.0100.01</cp:version>
</cp:coreProperties>
</file>