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www.free-wallpapers.su/data/media/18/big/tex000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.pixabay.com/photo/2017/05/19/10/50/china-2326167_1280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zabavnik.club/wp-content/uploads/Kartinka_na_prozrachnom_fone_Babochka_26_01001613.png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65" y="183236"/>
            <a:ext cx="208095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305177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ПРОЕКТ   5 А  класса 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ГБОУ  Школы № 1471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5 м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20880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29000"/>
            <a:ext cx="481982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5 М - это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i="1" dirty="0" smtClean="0">
                <a:solidFill>
                  <a:srgbClr val="FF0000"/>
                </a:solidFill>
              </a:rPr>
              <a:t>☼ </a:t>
            </a:r>
            <a:r>
              <a:rPr lang="ru-RU" sz="4800" b="1" dirty="0" smtClean="0">
                <a:solidFill>
                  <a:srgbClr val="FF0000"/>
                </a:solidFill>
              </a:rPr>
              <a:t>МОЯ МОСКВА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☼ МОЯ СЕМЬЯ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☼ МОЯ ШКОЛА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☼ МОЙ КЛАСС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☼ МОЙ УЧИТЕЛЬ</a:t>
            </a: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0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Мы разные -и в этом наше богатство,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Мы вместе -и  в этом наша сила!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Марина\Desktop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1655676" y="1952836"/>
            <a:ext cx="403244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ЛЮДИ ВМЕСТЕ 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могут совершить то, чего не в силах сделать в одиночку</a:t>
            </a:r>
            <a:b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Марина\Desktop\0015-021-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60851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863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Команда-это сила</a:t>
            </a:r>
          </a:p>
          <a:p>
            <a:r>
              <a:rPr lang="ru-RU" b="1" dirty="0" smtClean="0"/>
              <a:t>Команда-это класс</a:t>
            </a:r>
          </a:p>
          <a:p>
            <a:r>
              <a:rPr lang="ru-RU" b="1" dirty="0" smtClean="0"/>
              <a:t>И здесь важна работа</a:t>
            </a:r>
          </a:p>
          <a:p>
            <a:r>
              <a:rPr lang="ru-RU" b="1" dirty="0" smtClean="0"/>
              <a:t>Каждого из нас!</a:t>
            </a:r>
            <a:endParaRPr lang="ru-RU" b="1" dirty="0"/>
          </a:p>
        </p:txBody>
      </p:sp>
      <p:pic>
        <p:nvPicPr>
          <p:cNvPr id="6" name="Рисунок 5" descr="IMG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 flipV="1">
            <a:off x="2915818" y="116631"/>
            <a:ext cx="3384376" cy="424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одиночку слабы, </a:t>
            </a:r>
            <a:br>
              <a:rPr lang="ru-RU" b="1" dirty="0" smtClean="0"/>
            </a:br>
            <a:r>
              <a:rPr lang="ru-RU" b="1" dirty="0" smtClean="0"/>
              <a:t>вместе сильны</a:t>
            </a:r>
            <a:endParaRPr lang="ru-RU" b="1" dirty="0"/>
          </a:p>
        </p:txBody>
      </p:sp>
      <p:pic>
        <p:nvPicPr>
          <p:cNvPr id="4" name="Содержимое 3" descr="IMG_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79612" y="1088740"/>
            <a:ext cx="446449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одному не под силу, то легко коллективу</a:t>
            </a:r>
            <a:endParaRPr lang="ru-RU" b="1" dirty="0"/>
          </a:p>
        </p:txBody>
      </p:sp>
      <p:pic>
        <p:nvPicPr>
          <p:cNvPr id="4098" name="Picture 2" descr="C:\Users\Марина\Desktop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1230" y="1481271"/>
            <a:ext cx="4361457" cy="4608511"/>
          </a:xfrm>
          <a:prstGeom prst="rect">
            <a:avLst/>
          </a:prstGeom>
          <a:noFill/>
        </p:spPr>
      </p:pic>
      <p:pic>
        <p:nvPicPr>
          <p:cNvPr id="4099" name="Picture 3" descr="C:\Users\Марина\Desktop\IMG_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11603228" y="-3798321"/>
            <a:ext cx="6925997" cy="11036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Собраться вместе есть начало,</a:t>
            </a:r>
            <a:br>
              <a:rPr lang="ru-RU" b="1" dirty="0" smtClean="0"/>
            </a:br>
            <a:r>
              <a:rPr lang="ru-RU" b="1" dirty="0" smtClean="0"/>
              <a:t>Держаться вместе есть прогресс,</a:t>
            </a:r>
            <a:br>
              <a:rPr lang="ru-RU" b="1" dirty="0" smtClean="0"/>
            </a:br>
            <a:r>
              <a:rPr lang="ru-RU" b="1" dirty="0" smtClean="0"/>
              <a:t>Работать вместе есть успех</a:t>
            </a:r>
            <a:endParaRPr lang="ru-RU" b="1" dirty="0"/>
          </a:p>
        </p:txBody>
      </p:sp>
      <p:pic>
        <p:nvPicPr>
          <p:cNvPr id="5122" name="Picture 2" descr="C:\Users\Марина\Desktop\IMG_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9211" y="3767425"/>
            <a:ext cx="2899429" cy="2174572"/>
          </a:xfrm>
          <a:prstGeom prst="rect">
            <a:avLst/>
          </a:prstGeom>
          <a:noFill/>
        </p:spPr>
      </p:pic>
      <p:pic>
        <p:nvPicPr>
          <p:cNvPr id="5123" name="Picture 3" descr="C:\Users\Марина\Desktop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08004" y="3176972"/>
            <a:ext cx="324036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Формирование коллектива- хороший шанс заложить основы дальнейшего успеха.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63588" y="80628"/>
            <a:ext cx="3240360" cy="4032448"/>
          </a:xfrm>
          <a:prstGeom prst="rect">
            <a:avLst/>
          </a:prstGeom>
        </p:spPr>
      </p:pic>
      <p:pic>
        <p:nvPicPr>
          <p:cNvPr id="1026" name="Picture 2" descr="C:\Users\Марина\Desktop\IMG_005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229600" y="-6172200"/>
            <a:ext cx="2160000" cy="18000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IMG_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32040" y="-27382"/>
            <a:ext cx="33123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76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 5 А  класса  ГБОУ  Школы № 1471 5 м</vt:lpstr>
      <vt:lpstr>5 М - это</vt:lpstr>
      <vt:lpstr>Мы разные -и в этом наше богатство, Мы вместе -и  в этом наша сила!</vt:lpstr>
      <vt:lpstr>   ЛЮДИ ВМЕСТЕ могут совершить то, чего не в силах сделать в одиночку </vt:lpstr>
      <vt:lpstr>Слайд 5</vt:lpstr>
      <vt:lpstr>В одиночку слабы,  вместе сильны</vt:lpstr>
      <vt:lpstr>Что одному не под силу, то легко коллективу</vt:lpstr>
      <vt:lpstr>Собраться вместе есть начало, Держаться вместе есть прогресс, Работать вместе есть успех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  для презентации</dc:title>
  <dc:creator>user</dc:creator>
  <cp:lastModifiedBy>Марина</cp:lastModifiedBy>
  <cp:revision>32</cp:revision>
  <dcterms:created xsi:type="dcterms:W3CDTF">2019-08-05T20:18:01Z</dcterms:created>
  <dcterms:modified xsi:type="dcterms:W3CDTF">2019-11-16T14:33:21Z</dcterms:modified>
</cp:coreProperties>
</file>